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10" r:id="rId4"/>
    <p:sldId id="511" r:id="rId5"/>
    <p:sldId id="512" r:id="rId6"/>
    <p:sldId id="513" r:id="rId7"/>
    <p:sldId id="514" r:id="rId8"/>
    <p:sldId id="494" r:id="rId9"/>
    <p:sldId id="503" r:id="rId10"/>
    <p:sldId id="522" r:id="rId11"/>
    <p:sldId id="520" r:id="rId12"/>
    <p:sldId id="523" r:id="rId13"/>
    <p:sldId id="521" r:id="rId14"/>
    <p:sldId id="504" r:id="rId15"/>
    <p:sldId id="515" r:id="rId16"/>
    <p:sldId id="477" r:id="rId17"/>
    <p:sldId id="399" r:id="rId18"/>
    <p:sldId id="409" r:id="rId19"/>
    <p:sldId id="481" r:id="rId20"/>
    <p:sldId id="482" r:id="rId21"/>
    <p:sldId id="50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CSSInline.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UI5MicroExcel/blob/master/Day%202/images/bgimage.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2/indexCSSInternal.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style/lifesaver.css" TargetMode="External"/><Relationship Id="rId4" Type="http://schemas.openxmlformats.org/officeDocument/2006/relationships/hyperlink" Target="https://github.com/soyuztechnologies/UI5MicroExcel/blob/master/Day%202/indexCSSExternal.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MultiMedi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indexTableBorder.html" TargetMode="External"/><Relationship Id="rId4" Type="http://schemas.openxmlformats.org/officeDocument/2006/relationships/hyperlink" Target="https://github.com/soyuztechnologies/UI5MicroExcel/blob/master/Day%202/indexSimpleTabl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308324"/>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lifesaver.css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51608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the Multimedia Tags</a:t>
            </a:r>
          </a:p>
          <a:p>
            <a:pPr marL="285750" indent="-285750">
              <a:buFont typeface="Arial" panose="020B0604020202020204" pitchFamily="34" charset="0"/>
              <a:buChar char="•"/>
            </a:pPr>
            <a:r>
              <a:rPr lang="en-US" dirty="0"/>
              <a:t>Understanding how to create Table using HTML</a:t>
            </a:r>
          </a:p>
          <a:p>
            <a:pPr marL="285750" indent="-285750">
              <a:buFont typeface="Arial" panose="020B0604020202020204" pitchFamily="34" charset="0"/>
              <a:buChar char="•"/>
            </a:pPr>
            <a:r>
              <a:rPr lang="en-US" dirty="0"/>
              <a:t>Introduction to the CSS</a:t>
            </a:r>
          </a:p>
          <a:p>
            <a:pPr marL="285750" indent="-285750">
              <a:buFont typeface="Arial" panose="020B0604020202020204" pitchFamily="34" charset="0"/>
              <a:buChar char="•"/>
            </a:pPr>
            <a:r>
              <a:rPr lang="en-US" dirty="0"/>
              <a:t>Why we use CSS</a:t>
            </a:r>
          </a:p>
          <a:p>
            <a:pPr marL="285750" indent="-285750">
              <a:buFont typeface="Arial" panose="020B0604020202020204" pitchFamily="34" charset="0"/>
              <a:buChar char="•"/>
            </a:pPr>
            <a:r>
              <a:rPr lang="en-US" dirty="0"/>
              <a:t>Introduction to Inline CSS</a:t>
            </a:r>
          </a:p>
          <a:p>
            <a:pPr marL="285750" indent="-285750">
              <a:buFont typeface="Arial" panose="020B0604020202020204" pitchFamily="34" charset="0"/>
              <a:buChar char="•"/>
            </a:pPr>
            <a:r>
              <a:rPr lang="en-US" dirty="0"/>
              <a:t>Introduction the Internal CSS</a:t>
            </a:r>
          </a:p>
          <a:p>
            <a:pPr marL="285750" indent="-285750">
              <a:buFont typeface="Arial" panose="020B0604020202020204" pitchFamily="34" charset="0"/>
              <a:buChar char="•"/>
            </a:pPr>
            <a:r>
              <a:rPr lang="en-US" dirty="0"/>
              <a:t>Introduction the External CSS</a:t>
            </a:r>
          </a:p>
          <a:p>
            <a:pPr marL="285750" indent="-285750">
              <a:buFont typeface="Arial" panose="020B0604020202020204" pitchFamily="34" charset="0"/>
              <a:buChar char="•"/>
            </a:pPr>
            <a:r>
              <a:rPr lang="en-US" dirty="0"/>
              <a:t>Understanding the Box Model in CSS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3A2F415-D9A0-41DF-9D9F-97C217A56706}"/>
              </a:ext>
            </a:extLst>
          </p:cNvPr>
          <p:cNvSpPr txBox="1"/>
          <p:nvPr/>
        </p:nvSpPr>
        <p:spPr>
          <a:xfrm>
            <a:off x="261765" y="2629649"/>
            <a:ext cx="6735384" cy="1477328"/>
          </a:xfrm>
          <a:prstGeom prst="rect">
            <a:avLst/>
          </a:prstGeom>
          <a:noFill/>
        </p:spPr>
        <p:txBody>
          <a:bodyPr wrap="square" rtlCol="0">
            <a:spAutoFit/>
          </a:bodyPr>
          <a:lstStyle/>
          <a:p>
            <a:r>
              <a:rPr lang="en-US" dirty="0"/>
              <a:t>Now we will add borders to the table by using the some CSS which will understand later in the CSS portion.</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319452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11230</TotalTime>
  <Words>1747</Words>
  <Application>Microsoft Office PowerPoint</Application>
  <PresentationFormat>Widescreen</PresentationFormat>
  <Paragraphs>183</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991</cp:revision>
  <dcterms:created xsi:type="dcterms:W3CDTF">2016-07-10T03:33:26Z</dcterms:created>
  <dcterms:modified xsi:type="dcterms:W3CDTF">2021-12-08T09:36:03Z</dcterms:modified>
</cp:coreProperties>
</file>